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Relationship Id="rId10" Type="http://schemas.openxmlformats.org/officeDocument/2006/relationships/image" Target="../media/image8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Relationship Id="rId6" Type="http://schemas.openxmlformats.org/officeDocument/2006/relationships/image" Target="../media/image156.png"/><Relationship Id="rId7" Type="http://schemas.openxmlformats.org/officeDocument/2006/relationships/image" Target="../media/image157.png"/><Relationship Id="rId8" Type="http://schemas.openxmlformats.org/officeDocument/2006/relationships/image" Target="../media/image158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Relationship Id="rId8" Type="http://schemas.openxmlformats.org/officeDocument/2006/relationships/image" Target="../media/image165.png"/><Relationship Id="rId9" Type="http://schemas.openxmlformats.org/officeDocument/2006/relationships/image" Target="../media/image166.png"/><Relationship Id="rId10" Type="http://schemas.openxmlformats.org/officeDocument/2006/relationships/image" Target="../media/image167.png"/><Relationship Id="rId11" Type="http://schemas.openxmlformats.org/officeDocument/2006/relationships/image" Target="../media/image16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67058" y="617799"/>
            <a:ext cx="1632101" cy="4255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5284" y="2894979"/>
            <a:ext cx="13089912" cy="290541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90080" y="8533120"/>
            <a:ext cx="4190015" cy="11824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7125" y="617799"/>
            <a:ext cx="1912358" cy="4255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03240" y="8311720"/>
            <a:ext cx="839090" cy="67943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15050" y="445594"/>
            <a:ext cx="852428" cy="95816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4489" y="5060775"/>
            <a:ext cx="6975024" cy="15730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81716" y="8311716"/>
            <a:ext cx="361213" cy="10016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6" y="69779"/>
            <a:ext cx="6987907" cy="179519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52428" cy="9581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9076" y="7376557"/>
            <a:ext cx="11662285" cy="25496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11491" y="2026250"/>
            <a:ext cx="5010188" cy="5010188"/>
            <a:chOff x="711491" y="2026250"/>
            <a:chExt cx="5010188" cy="501018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1491" y="2026250"/>
              <a:ext cx="5010188" cy="50101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32867" y="2026250"/>
            <a:ext cx="5010188" cy="5010188"/>
            <a:chOff x="10232867" y="2026250"/>
            <a:chExt cx="5010188" cy="501018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32867" y="2026250"/>
              <a:ext cx="5010188" cy="50101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68894" y="4007827"/>
            <a:ext cx="1839702" cy="1246398"/>
            <a:chOff x="7068894" y="4007827"/>
            <a:chExt cx="1839702" cy="124639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68894" y="4007827"/>
              <a:ext cx="1839702" cy="12463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81716" y="8311716"/>
            <a:ext cx="438337" cy="10016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6" y="69779"/>
            <a:ext cx="6987907" cy="179519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52428" cy="9581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04727" y="2507092"/>
            <a:ext cx="8120894" cy="49569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2508237"/>
            <a:ext cx="6136647" cy="4091098"/>
            <a:chOff x="0" y="2508237"/>
            <a:chExt cx="6136647" cy="40910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2508237"/>
              <a:ext cx="6136647" cy="40910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967" y="6669494"/>
            <a:ext cx="6089680" cy="2580087"/>
            <a:chOff x="46967" y="6669494"/>
            <a:chExt cx="6089680" cy="258008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967" y="6669494"/>
              <a:ext cx="6089680" cy="25800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81716" y="8311716"/>
            <a:ext cx="413918" cy="10016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6" y="69779"/>
            <a:ext cx="10011831" cy="18618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52428" cy="9581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2659" y="1963018"/>
            <a:ext cx="12096173" cy="82202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57906" y="8311716"/>
            <a:ext cx="428108" cy="10016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6" y="69779"/>
            <a:ext cx="8467859" cy="18523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52428" cy="9581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42255" y="1888321"/>
            <a:ext cx="10412596" cy="5071507"/>
            <a:chOff x="2142255" y="1888321"/>
            <a:chExt cx="10412596" cy="50715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42255" y="1888321"/>
              <a:ext cx="10412596" cy="507150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77763" y="7767946"/>
            <a:ext cx="13886580" cy="134124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879773" y="1684087"/>
            <a:ext cx="4555765" cy="41710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70591" y="5279933"/>
            <a:ext cx="9919209" cy="16896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6192" y="8311716"/>
            <a:ext cx="572651" cy="59808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581" y="445594"/>
            <a:ext cx="852428" cy="9581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0476" y="9460571"/>
            <a:ext cx="16857143" cy="164571"/>
            <a:chOff x="1790476" y="9460571"/>
            <a:chExt cx="16857143" cy="164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0476" y="9460571"/>
              <a:ext cx="16857143" cy="164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838763" y="9699496"/>
            <a:ext cx="2380968" cy="4189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57906" y="8311716"/>
            <a:ext cx="449832" cy="10016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6" y="69779"/>
            <a:ext cx="5105831" cy="16713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52428" cy="9581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2511" y="7376557"/>
            <a:ext cx="14555561" cy="25591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84169" y="1561846"/>
            <a:ext cx="10012987" cy="5626026"/>
            <a:chOff x="2884169" y="1561846"/>
            <a:chExt cx="10012987" cy="562602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84169" y="1561846"/>
              <a:ext cx="10012987" cy="56260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57906" y="8311716"/>
            <a:ext cx="442765" cy="10016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6" y="69779"/>
            <a:ext cx="8085240" cy="16713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52428" cy="9581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0562" y="2068979"/>
            <a:ext cx="14820094" cy="619396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57906" y="8311716"/>
            <a:ext cx="461299" cy="10016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6" y="69779"/>
            <a:ext cx="8085240" cy="16713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52428" cy="9581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39623" y="2203725"/>
            <a:ext cx="13565342" cy="7306288"/>
            <a:chOff x="1139623" y="2203725"/>
            <a:chExt cx="13565342" cy="73062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623" y="2203725"/>
              <a:ext cx="13565342" cy="73062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21240" y="8311716"/>
            <a:ext cx="449585" cy="10016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6" y="69779"/>
            <a:ext cx="5105831" cy="16713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52428" cy="9581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43194" y="1936092"/>
            <a:ext cx="9321785" cy="4933375"/>
            <a:chOff x="2543194" y="1936092"/>
            <a:chExt cx="9321785" cy="49333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43194" y="1936092"/>
              <a:ext cx="9321785" cy="493337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0719" y="7578477"/>
            <a:ext cx="12162040" cy="148499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57906" y="8311716"/>
            <a:ext cx="466432" cy="10016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6" y="69779"/>
            <a:ext cx="5105831" cy="16713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52428" cy="9581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5134" y="8833645"/>
            <a:ext cx="12683811" cy="8450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41802" y="1806187"/>
            <a:ext cx="10035360" cy="6987584"/>
            <a:chOff x="2441802" y="1806187"/>
            <a:chExt cx="10035360" cy="698758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41802" y="1806187"/>
              <a:ext cx="10035360" cy="69875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67374" y="9447873"/>
            <a:ext cx="18247619" cy="164571"/>
            <a:chOff x="1567374" y="9447873"/>
            <a:chExt cx="18247619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567374" y="9447873"/>
              <a:ext cx="18247619" cy="164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9419" y="8311720"/>
            <a:ext cx="866842" cy="67943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15558" y="1863636"/>
            <a:ext cx="2717958" cy="206789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74535" y="4151932"/>
            <a:ext cx="1105105" cy="12333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13846" y="5371760"/>
            <a:ext cx="1526313" cy="115339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3581" y="445594"/>
            <a:ext cx="852161" cy="9609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768752" y="9577020"/>
            <a:ext cx="2275816" cy="4189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054696" y="4702247"/>
            <a:ext cx="11230934" cy="164571"/>
            <a:chOff x="-4054696" y="4702247"/>
            <a:chExt cx="11230934" cy="164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6200000">
              <a:off x="-4054696" y="4702247"/>
              <a:ext cx="11230934" cy="16457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025852" y="4151932"/>
            <a:ext cx="1276533" cy="123334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59121" y="6830896"/>
            <a:ext cx="1257486" cy="123334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17465" y="8050722"/>
            <a:ext cx="854389" cy="76049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941560" y="5287807"/>
            <a:ext cx="1208818" cy="6834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24517" y="1994908"/>
            <a:ext cx="7452965" cy="7452965"/>
            <a:chOff x="1624517" y="1994908"/>
            <a:chExt cx="7452965" cy="745296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24517" y="1994908"/>
              <a:ext cx="7452965" cy="74529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57906" y="8311716"/>
            <a:ext cx="462061" cy="10016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6" y="69779"/>
            <a:ext cx="8085240" cy="16713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52428" cy="9581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54936" y="2287873"/>
            <a:ext cx="14845181" cy="7997841"/>
            <a:chOff x="554936" y="2287873"/>
            <a:chExt cx="14845181" cy="799784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4936" y="2287873"/>
              <a:ext cx="14845181" cy="79978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57906" y="8311716"/>
            <a:ext cx="462061" cy="10016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6" y="69779"/>
            <a:ext cx="8085240" cy="16713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52428" cy="9581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54936" y="2287873"/>
            <a:ext cx="14845181" cy="7997841"/>
            <a:chOff x="554936" y="2287873"/>
            <a:chExt cx="14845181" cy="799784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4936" y="2287873"/>
              <a:ext cx="14845181" cy="79978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88287" y="2287873"/>
            <a:ext cx="5659795" cy="7376511"/>
            <a:chOff x="6188287" y="2287873"/>
            <a:chExt cx="5659795" cy="737651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88287" y="2287873"/>
              <a:ext cx="5659795" cy="73765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61334" y="617799"/>
            <a:ext cx="1905996" cy="4540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2106" y="617799"/>
            <a:ext cx="1634987" cy="49217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37630" y="611580"/>
            <a:ext cx="2620272" cy="5138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59335" y="8311716"/>
            <a:ext cx="623128" cy="5980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015050" y="445594"/>
            <a:ext cx="852428" cy="95816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42042" y="5900240"/>
            <a:ext cx="9752875" cy="29833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06862" y="9479619"/>
            <a:ext cx="16883053" cy="164571"/>
            <a:chOff x="-406862" y="9479619"/>
            <a:chExt cx="16883053" cy="164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-406862" y="9479619"/>
              <a:ext cx="16883053" cy="16457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1629" y="9699496"/>
            <a:ext cx="1156397" cy="4189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03240" y="8311716"/>
            <a:ext cx="752937" cy="67943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52428" cy="9581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5784" y="1684089"/>
            <a:ext cx="3722017" cy="417102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8705" y="5279933"/>
            <a:ext cx="8024467" cy="18786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2790" y="9839782"/>
            <a:ext cx="1236159" cy="4189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91240" y="8311716"/>
            <a:ext cx="514518" cy="67943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595" y="-155770"/>
            <a:ext cx="4104460" cy="16570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52428" cy="9581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29137" y="1498533"/>
            <a:ext cx="12213909" cy="68703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7255" y="8573417"/>
            <a:ext cx="14280970" cy="13415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72192" y="8311716"/>
            <a:ext cx="432232" cy="67943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595" y="69779"/>
            <a:ext cx="4104460" cy="16570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52428" cy="9581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33703" y="3215550"/>
            <a:ext cx="10265284" cy="37593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8095" y="2957065"/>
            <a:ext cx="6062946" cy="6171429"/>
            <a:chOff x="-38095" y="2957065"/>
            <a:chExt cx="6062946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38095" y="2957065"/>
              <a:ext cx="6062946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76954" y="8311716"/>
            <a:ext cx="442851" cy="76512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595" y="69779"/>
            <a:ext cx="4104460" cy="16570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52428" cy="9581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1812" y="1694161"/>
            <a:ext cx="15092193" cy="80842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59274" y="1684087"/>
            <a:ext cx="4759965" cy="417104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74314" y="5279933"/>
            <a:ext cx="7200202" cy="188009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1973" y="8311716"/>
            <a:ext cx="458262" cy="76512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581" y="445594"/>
            <a:ext cx="852428" cy="9581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0476" y="9460571"/>
            <a:ext cx="16857143" cy="164571"/>
            <a:chOff x="1790476" y="9460571"/>
            <a:chExt cx="16857143" cy="164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0476" y="9460571"/>
              <a:ext cx="16857143" cy="164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202667" y="9699496"/>
            <a:ext cx="1017121" cy="4189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81716" y="8311716"/>
            <a:ext cx="443585" cy="76512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6" y="69779"/>
            <a:ext cx="3311974" cy="18618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52428" cy="9581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18590" y="3180716"/>
            <a:ext cx="9965037" cy="67791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3585127"/>
            <a:ext cx="4924630" cy="4924630"/>
            <a:chOff x="0" y="3585127"/>
            <a:chExt cx="4924630" cy="492463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3585127"/>
              <a:ext cx="4924630" cy="49246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81716" y="8311716"/>
            <a:ext cx="457137" cy="10016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6" y="69779"/>
            <a:ext cx="3311974" cy="18618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52428" cy="9581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54988" y="1994569"/>
            <a:ext cx="11947961" cy="73737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858954" y="2057143"/>
            <a:ext cx="6171429" cy="6171429"/>
            <a:chOff x="-858954" y="2057143"/>
            <a:chExt cx="6171429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858954" y="2057143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17562" y="4742597"/>
            <a:ext cx="6171429" cy="3062662"/>
            <a:chOff x="4717562" y="4742597"/>
            <a:chExt cx="6171429" cy="30626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17562" y="4742597"/>
              <a:ext cx="6171429" cy="30626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2023-05-11T04:12:35Z</dcterms:created>
  <dcterms:modified xsi:type="dcterms:W3CDTF">2023-05-11T04:12:35Z</dcterms:modified>
</cp:coreProperties>
</file>